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32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4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3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5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1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90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6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8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17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92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A299-4F8E-4C1F-B78F-930323B5D25F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26DFD-D862-483D-A2A0-4599718A5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2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"/>
            <a:ext cx="1219200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5789" y="6098540"/>
            <a:ext cx="3756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회원가입페이지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8782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0"/>
            <a:ext cx="1117854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70731" y="6150114"/>
            <a:ext cx="3974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메인페이지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광고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9234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0"/>
            <a:ext cx="1117854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68055" y="6098540"/>
            <a:ext cx="4023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메인페이지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추천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12122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8" y="0"/>
            <a:ext cx="1193438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94504" y="6150114"/>
            <a:ext cx="2897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파티원찾기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9509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0"/>
            <a:ext cx="1117854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55089" y="6150114"/>
            <a:ext cx="1736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파티원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73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0"/>
            <a:ext cx="1117854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5958" y="3962009"/>
            <a:ext cx="1816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파티장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4574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0"/>
            <a:ext cx="1117854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5789" y="6098540"/>
            <a:ext cx="3756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주변가게리스트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23917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0"/>
            <a:ext cx="1117854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95313" y="6150114"/>
            <a:ext cx="2607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매장정보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3569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0"/>
            <a:ext cx="1117854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92027" y="6150114"/>
            <a:ext cx="2369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매장리뷰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13277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9" y="0"/>
            <a:ext cx="1106786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02942" y="6150114"/>
            <a:ext cx="2888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순위페이지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21273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0"/>
            <a:ext cx="1117854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72474" y="6150114"/>
            <a:ext cx="3319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조르기페이지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1769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75061" y="6150114"/>
            <a:ext cx="3316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로그인페이지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675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30871" y="6150114"/>
            <a:ext cx="2761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로그인실패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4493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57765" y="6150114"/>
            <a:ext cx="273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로그인실패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4452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88"/>
            <a:ext cx="12192000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35789" y="6098540"/>
            <a:ext cx="3074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아이디찾기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6825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5789" y="6098540"/>
            <a:ext cx="3756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아이디찾기성공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6751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5789" y="6098540"/>
            <a:ext cx="3756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아이디찾기실패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2459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5789" y="6098540"/>
            <a:ext cx="3756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비밀번호찾기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0707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29" y="0"/>
            <a:ext cx="1081794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45743" y="6150114"/>
            <a:ext cx="3407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제외메뉴선택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57759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25</Words>
  <Application>Microsoft Office PowerPoint</Application>
  <PresentationFormat>와이드스크린</PresentationFormat>
  <Paragraphs>19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</cp:revision>
  <dcterms:created xsi:type="dcterms:W3CDTF">2020-09-10T06:36:24Z</dcterms:created>
  <dcterms:modified xsi:type="dcterms:W3CDTF">2020-09-10T06:49:32Z</dcterms:modified>
</cp:coreProperties>
</file>